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C5A92F-6948-40CB-A951-C7481C2BB3D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0D1DB95-EC5E-45D0-9067-05162C3FF46F}">
      <dgm:prSet custT="1"/>
      <dgm:spPr/>
      <dgm:t>
        <a:bodyPr/>
        <a:lstStyle/>
        <a:p>
          <a:pPr>
            <a:lnSpc>
              <a:spcPct val="200000"/>
            </a:lnSpc>
          </a:pPr>
          <a:r>
            <a:rPr lang="en-US" sz="2400" dirty="0"/>
            <a:t>Efficiency</a:t>
          </a:r>
        </a:p>
      </dgm:t>
    </dgm:pt>
    <dgm:pt modelId="{BD1E2211-EAE1-4732-90B3-F8AD497AEFEF}" type="parTrans" cxnId="{DD831AD7-29F7-4A8E-9782-F79554203712}">
      <dgm:prSet/>
      <dgm:spPr/>
      <dgm:t>
        <a:bodyPr/>
        <a:lstStyle/>
        <a:p>
          <a:endParaRPr lang="en-US"/>
        </a:p>
      </dgm:t>
    </dgm:pt>
    <dgm:pt modelId="{B89CF090-2275-41F2-B693-A327ADA0E165}" type="sibTrans" cxnId="{DD831AD7-29F7-4A8E-9782-F79554203712}">
      <dgm:prSet/>
      <dgm:spPr/>
      <dgm:t>
        <a:bodyPr/>
        <a:lstStyle/>
        <a:p>
          <a:endParaRPr lang="en-US"/>
        </a:p>
      </dgm:t>
    </dgm:pt>
    <dgm:pt modelId="{A1E693A0-59F5-4724-90E6-442D13CAC8F6}">
      <dgm:prSet custT="1"/>
      <dgm:spPr/>
      <dgm:t>
        <a:bodyPr/>
        <a:lstStyle/>
        <a:p>
          <a:pPr>
            <a:lnSpc>
              <a:spcPct val="200000"/>
            </a:lnSpc>
          </a:pPr>
          <a:r>
            <a:rPr lang="en-US" sz="2400" dirty="0"/>
            <a:t>Accessibility</a:t>
          </a:r>
        </a:p>
      </dgm:t>
    </dgm:pt>
    <dgm:pt modelId="{60D2DCE3-2432-45DD-B1A9-F52BC5EF7F2A}" type="parTrans" cxnId="{C1E9F59F-A89E-431A-9C7B-4107FEB7ECD3}">
      <dgm:prSet/>
      <dgm:spPr/>
      <dgm:t>
        <a:bodyPr/>
        <a:lstStyle/>
        <a:p>
          <a:endParaRPr lang="en-US"/>
        </a:p>
      </dgm:t>
    </dgm:pt>
    <dgm:pt modelId="{8E3427FD-73BA-4D45-954E-9772E6386F38}" type="sibTrans" cxnId="{C1E9F59F-A89E-431A-9C7B-4107FEB7ECD3}">
      <dgm:prSet/>
      <dgm:spPr/>
      <dgm:t>
        <a:bodyPr/>
        <a:lstStyle/>
        <a:p>
          <a:endParaRPr lang="en-US"/>
        </a:p>
      </dgm:t>
    </dgm:pt>
    <dgm:pt modelId="{30E20E32-A53C-4B6C-923C-0558411E9A11}">
      <dgm:prSet custT="1"/>
      <dgm:spPr/>
      <dgm:t>
        <a:bodyPr/>
        <a:lstStyle/>
        <a:p>
          <a:pPr>
            <a:lnSpc>
              <a:spcPct val="200000"/>
            </a:lnSpc>
          </a:pPr>
          <a:r>
            <a:rPr lang="en-US" sz="2400" dirty="0"/>
            <a:t>User-Friendly Interface</a:t>
          </a:r>
        </a:p>
      </dgm:t>
    </dgm:pt>
    <dgm:pt modelId="{20F0A7B1-DD85-4EB3-A390-C65126C92868}" type="parTrans" cxnId="{C72FE876-C14F-482A-8915-179C5A9716B6}">
      <dgm:prSet/>
      <dgm:spPr/>
      <dgm:t>
        <a:bodyPr/>
        <a:lstStyle/>
        <a:p>
          <a:endParaRPr lang="en-US"/>
        </a:p>
      </dgm:t>
    </dgm:pt>
    <dgm:pt modelId="{940CBA76-1C6E-4CA6-BABA-237167C78833}" type="sibTrans" cxnId="{C72FE876-C14F-482A-8915-179C5A9716B6}">
      <dgm:prSet/>
      <dgm:spPr/>
      <dgm:t>
        <a:bodyPr/>
        <a:lstStyle/>
        <a:p>
          <a:endParaRPr lang="en-US"/>
        </a:p>
      </dgm:t>
    </dgm:pt>
    <dgm:pt modelId="{62D9796A-1B83-48E1-B9FF-E48A26000696}">
      <dgm:prSet custT="1"/>
      <dgm:spPr/>
      <dgm:t>
        <a:bodyPr/>
        <a:lstStyle/>
        <a:p>
          <a:pPr>
            <a:lnSpc>
              <a:spcPct val="200000"/>
            </a:lnSpc>
          </a:pPr>
          <a:r>
            <a:rPr lang="en-US" sz="2400" dirty="0"/>
            <a:t>Accountability and transparency</a:t>
          </a:r>
        </a:p>
      </dgm:t>
    </dgm:pt>
    <dgm:pt modelId="{FCD21EE1-C5F7-4697-9D99-5DD700ED4995}" type="parTrans" cxnId="{928171C5-92EE-4A56-8F36-6A42794AB994}">
      <dgm:prSet/>
      <dgm:spPr/>
      <dgm:t>
        <a:bodyPr/>
        <a:lstStyle/>
        <a:p>
          <a:endParaRPr lang="en-US"/>
        </a:p>
      </dgm:t>
    </dgm:pt>
    <dgm:pt modelId="{00EA5641-D99F-4FA5-9BFB-58650A359C88}" type="sibTrans" cxnId="{928171C5-92EE-4A56-8F36-6A42794AB994}">
      <dgm:prSet/>
      <dgm:spPr/>
      <dgm:t>
        <a:bodyPr/>
        <a:lstStyle/>
        <a:p>
          <a:endParaRPr lang="en-US"/>
        </a:p>
      </dgm:t>
    </dgm:pt>
    <dgm:pt modelId="{5689DEEF-79A5-42AB-926E-35B175EC3CC8}" type="pres">
      <dgm:prSet presAssocID="{CEC5A92F-6948-40CB-A951-C7481C2BB3D3}" presName="vert0" presStyleCnt="0">
        <dgm:presLayoutVars>
          <dgm:dir/>
          <dgm:animOne val="branch"/>
          <dgm:animLvl val="lvl"/>
        </dgm:presLayoutVars>
      </dgm:prSet>
      <dgm:spPr/>
    </dgm:pt>
    <dgm:pt modelId="{DD6CACE6-5156-4A43-8BCB-AD52CD017C62}" type="pres">
      <dgm:prSet presAssocID="{70D1DB95-EC5E-45D0-9067-05162C3FF46F}" presName="thickLine" presStyleLbl="alignNode1" presStyleIdx="0" presStyleCnt="4"/>
      <dgm:spPr/>
    </dgm:pt>
    <dgm:pt modelId="{E917029C-626C-4271-98B4-F597FA9BD84E}" type="pres">
      <dgm:prSet presAssocID="{70D1DB95-EC5E-45D0-9067-05162C3FF46F}" presName="horz1" presStyleCnt="0"/>
      <dgm:spPr/>
    </dgm:pt>
    <dgm:pt modelId="{198C89E6-077A-42DA-A5CF-F59359734B01}" type="pres">
      <dgm:prSet presAssocID="{70D1DB95-EC5E-45D0-9067-05162C3FF46F}" presName="tx1" presStyleLbl="revTx" presStyleIdx="0" presStyleCnt="4"/>
      <dgm:spPr/>
    </dgm:pt>
    <dgm:pt modelId="{C6BD9680-F20C-4725-AD65-CA46FD4860F5}" type="pres">
      <dgm:prSet presAssocID="{70D1DB95-EC5E-45D0-9067-05162C3FF46F}" presName="vert1" presStyleCnt="0"/>
      <dgm:spPr/>
    </dgm:pt>
    <dgm:pt modelId="{5782B38F-4799-4953-BA81-5ACC98E56FEC}" type="pres">
      <dgm:prSet presAssocID="{A1E693A0-59F5-4724-90E6-442D13CAC8F6}" presName="thickLine" presStyleLbl="alignNode1" presStyleIdx="1" presStyleCnt="4"/>
      <dgm:spPr/>
    </dgm:pt>
    <dgm:pt modelId="{8EA0B6B7-2822-4829-8B66-0B84E84ACFE3}" type="pres">
      <dgm:prSet presAssocID="{A1E693A0-59F5-4724-90E6-442D13CAC8F6}" presName="horz1" presStyleCnt="0"/>
      <dgm:spPr/>
    </dgm:pt>
    <dgm:pt modelId="{F4825A70-2574-4907-8A7D-44B80BDC95C7}" type="pres">
      <dgm:prSet presAssocID="{A1E693A0-59F5-4724-90E6-442D13CAC8F6}" presName="tx1" presStyleLbl="revTx" presStyleIdx="1" presStyleCnt="4"/>
      <dgm:spPr/>
    </dgm:pt>
    <dgm:pt modelId="{BB550ED0-E846-4FCF-8D98-764C7A5C00C1}" type="pres">
      <dgm:prSet presAssocID="{A1E693A0-59F5-4724-90E6-442D13CAC8F6}" presName="vert1" presStyleCnt="0"/>
      <dgm:spPr/>
    </dgm:pt>
    <dgm:pt modelId="{D1A64CD8-5534-4255-A72C-B03FC4EBD53A}" type="pres">
      <dgm:prSet presAssocID="{30E20E32-A53C-4B6C-923C-0558411E9A11}" presName="thickLine" presStyleLbl="alignNode1" presStyleIdx="2" presStyleCnt="4"/>
      <dgm:spPr/>
    </dgm:pt>
    <dgm:pt modelId="{B334E7AB-F5C4-4C93-916C-4270FD6386F9}" type="pres">
      <dgm:prSet presAssocID="{30E20E32-A53C-4B6C-923C-0558411E9A11}" presName="horz1" presStyleCnt="0"/>
      <dgm:spPr/>
    </dgm:pt>
    <dgm:pt modelId="{55325B87-B0E5-465F-8E0C-8F738D21DB71}" type="pres">
      <dgm:prSet presAssocID="{30E20E32-A53C-4B6C-923C-0558411E9A11}" presName="tx1" presStyleLbl="revTx" presStyleIdx="2" presStyleCnt="4"/>
      <dgm:spPr/>
    </dgm:pt>
    <dgm:pt modelId="{3F7FE44A-6E50-4A8D-B33B-19DE13EA9D2E}" type="pres">
      <dgm:prSet presAssocID="{30E20E32-A53C-4B6C-923C-0558411E9A11}" presName="vert1" presStyleCnt="0"/>
      <dgm:spPr/>
    </dgm:pt>
    <dgm:pt modelId="{370BC5E5-BCA6-4273-8191-0BB65FEC3972}" type="pres">
      <dgm:prSet presAssocID="{62D9796A-1B83-48E1-B9FF-E48A26000696}" presName="thickLine" presStyleLbl="alignNode1" presStyleIdx="3" presStyleCnt="4"/>
      <dgm:spPr/>
    </dgm:pt>
    <dgm:pt modelId="{8BFBC840-28C9-4B65-8B4D-89DFB69E07C5}" type="pres">
      <dgm:prSet presAssocID="{62D9796A-1B83-48E1-B9FF-E48A26000696}" presName="horz1" presStyleCnt="0"/>
      <dgm:spPr/>
    </dgm:pt>
    <dgm:pt modelId="{ACE50269-312E-42F0-9BD0-205D0B6BCE4A}" type="pres">
      <dgm:prSet presAssocID="{62D9796A-1B83-48E1-B9FF-E48A26000696}" presName="tx1" presStyleLbl="revTx" presStyleIdx="3" presStyleCnt="4"/>
      <dgm:spPr/>
    </dgm:pt>
    <dgm:pt modelId="{D008D73F-1EEC-4F0E-90AE-E4AD1D5DE5ED}" type="pres">
      <dgm:prSet presAssocID="{62D9796A-1B83-48E1-B9FF-E48A26000696}" presName="vert1" presStyleCnt="0"/>
      <dgm:spPr/>
    </dgm:pt>
  </dgm:ptLst>
  <dgm:cxnLst>
    <dgm:cxn modelId="{C1379C0D-FFDF-4F02-801B-394E9C687D2A}" type="presOf" srcId="{A1E693A0-59F5-4724-90E6-442D13CAC8F6}" destId="{F4825A70-2574-4907-8A7D-44B80BDC95C7}" srcOrd="0" destOrd="0" presId="urn:microsoft.com/office/officeart/2008/layout/LinedList"/>
    <dgm:cxn modelId="{C72FE876-C14F-482A-8915-179C5A9716B6}" srcId="{CEC5A92F-6948-40CB-A951-C7481C2BB3D3}" destId="{30E20E32-A53C-4B6C-923C-0558411E9A11}" srcOrd="2" destOrd="0" parTransId="{20F0A7B1-DD85-4EB3-A390-C65126C92868}" sibTransId="{940CBA76-1C6E-4CA6-BABA-237167C78833}"/>
    <dgm:cxn modelId="{04C6199F-0CF7-4F20-9C00-0C386F35A806}" type="presOf" srcId="{62D9796A-1B83-48E1-B9FF-E48A26000696}" destId="{ACE50269-312E-42F0-9BD0-205D0B6BCE4A}" srcOrd="0" destOrd="0" presId="urn:microsoft.com/office/officeart/2008/layout/LinedList"/>
    <dgm:cxn modelId="{C1E9F59F-A89E-431A-9C7B-4107FEB7ECD3}" srcId="{CEC5A92F-6948-40CB-A951-C7481C2BB3D3}" destId="{A1E693A0-59F5-4724-90E6-442D13CAC8F6}" srcOrd="1" destOrd="0" parTransId="{60D2DCE3-2432-45DD-B1A9-F52BC5EF7F2A}" sibTransId="{8E3427FD-73BA-4D45-954E-9772E6386F38}"/>
    <dgm:cxn modelId="{8AD8C1B2-4310-40B1-856B-3FBA90F7F7ED}" type="presOf" srcId="{CEC5A92F-6948-40CB-A951-C7481C2BB3D3}" destId="{5689DEEF-79A5-42AB-926E-35B175EC3CC8}" srcOrd="0" destOrd="0" presId="urn:microsoft.com/office/officeart/2008/layout/LinedList"/>
    <dgm:cxn modelId="{928171C5-92EE-4A56-8F36-6A42794AB994}" srcId="{CEC5A92F-6948-40CB-A951-C7481C2BB3D3}" destId="{62D9796A-1B83-48E1-B9FF-E48A26000696}" srcOrd="3" destOrd="0" parTransId="{FCD21EE1-C5F7-4697-9D99-5DD700ED4995}" sibTransId="{00EA5641-D99F-4FA5-9BFB-58650A359C88}"/>
    <dgm:cxn modelId="{DD831AD7-29F7-4A8E-9782-F79554203712}" srcId="{CEC5A92F-6948-40CB-A951-C7481C2BB3D3}" destId="{70D1DB95-EC5E-45D0-9067-05162C3FF46F}" srcOrd="0" destOrd="0" parTransId="{BD1E2211-EAE1-4732-90B3-F8AD497AEFEF}" sibTransId="{B89CF090-2275-41F2-B693-A327ADA0E165}"/>
    <dgm:cxn modelId="{D1DD78EA-280A-41F9-B696-24A76FBFE21C}" type="presOf" srcId="{70D1DB95-EC5E-45D0-9067-05162C3FF46F}" destId="{198C89E6-077A-42DA-A5CF-F59359734B01}" srcOrd="0" destOrd="0" presId="urn:microsoft.com/office/officeart/2008/layout/LinedList"/>
    <dgm:cxn modelId="{E5E940FE-5D56-4BDC-A485-19640057AEA0}" type="presOf" srcId="{30E20E32-A53C-4B6C-923C-0558411E9A11}" destId="{55325B87-B0E5-465F-8E0C-8F738D21DB71}" srcOrd="0" destOrd="0" presId="urn:microsoft.com/office/officeart/2008/layout/LinedList"/>
    <dgm:cxn modelId="{E592CC3A-2F65-4A74-A7DA-A029CED93982}" type="presParOf" srcId="{5689DEEF-79A5-42AB-926E-35B175EC3CC8}" destId="{DD6CACE6-5156-4A43-8BCB-AD52CD017C62}" srcOrd="0" destOrd="0" presId="urn:microsoft.com/office/officeart/2008/layout/LinedList"/>
    <dgm:cxn modelId="{BF8E516A-F756-458B-BCDB-EAE36295FB31}" type="presParOf" srcId="{5689DEEF-79A5-42AB-926E-35B175EC3CC8}" destId="{E917029C-626C-4271-98B4-F597FA9BD84E}" srcOrd="1" destOrd="0" presId="urn:microsoft.com/office/officeart/2008/layout/LinedList"/>
    <dgm:cxn modelId="{1BE10AB1-1782-4BA7-95BC-74FB2AB3AACA}" type="presParOf" srcId="{E917029C-626C-4271-98B4-F597FA9BD84E}" destId="{198C89E6-077A-42DA-A5CF-F59359734B01}" srcOrd="0" destOrd="0" presId="urn:microsoft.com/office/officeart/2008/layout/LinedList"/>
    <dgm:cxn modelId="{FF6B361A-C901-447C-9652-5D49C4AD1521}" type="presParOf" srcId="{E917029C-626C-4271-98B4-F597FA9BD84E}" destId="{C6BD9680-F20C-4725-AD65-CA46FD4860F5}" srcOrd="1" destOrd="0" presId="urn:microsoft.com/office/officeart/2008/layout/LinedList"/>
    <dgm:cxn modelId="{2F7E2CB4-4101-4DC0-B118-EB726C02B1D1}" type="presParOf" srcId="{5689DEEF-79A5-42AB-926E-35B175EC3CC8}" destId="{5782B38F-4799-4953-BA81-5ACC98E56FEC}" srcOrd="2" destOrd="0" presId="urn:microsoft.com/office/officeart/2008/layout/LinedList"/>
    <dgm:cxn modelId="{DCDC16BA-FFE9-482C-82EB-3415C88CF041}" type="presParOf" srcId="{5689DEEF-79A5-42AB-926E-35B175EC3CC8}" destId="{8EA0B6B7-2822-4829-8B66-0B84E84ACFE3}" srcOrd="3" destOrd="0" presId="urn:microsoft.com/office/officeart/2008/layout/LinedList"/>
    <dgm:cxn modelId="{DC3C4780-94BA-46D7-BFF4-8A166C57702D}" type="presParOf" srcId="{8EA0B6B7-2822-4829-8B66-0B84E84ACFE3}" destId="{F4825A70-2574-4907-8A7D-44B80BDC95C7}" srcOrd="0" destOrd="0" presId="urn:microsoft.com/office/officeart/2008/layout/LinedList"/>
    <dgm:cxn modelId="{D0726F12-8149-415D-BC67-80BFB4733E42}" type="presParOf" srcId="{8EA0B6B7-2822-4829-8B66-0B84E84ACFE3}" destId="{BB550ED0-E846-4FCF-8D98-764C7A5C00C1}" srcOrd="1" destOrd="0" presId="urn:microsoft.com/office/officeart/2008/layout/LinedList"/>
    <dgm:cxn modelId="{D048F46D-07AA-42F0-A0BA-81894ED8CC39}" type="presParOf" srcId="{5689DEEF-79A5-42AB-926E-35B175EC3CC8}" destId="{D1A64CD8-5534-4255-A72C-B03FC4EBD53A}" srcOrd="4" destOrd="0" presId="urn:microsoft.com/office/officeart/2008/layout/LinedList"/>
    <dgm:cxn modelId="{73399504-3C8B-428D-90D2-B6B538C95DE4}" type="presParOf" srcId="{5689DEEF-79A5-42AB-926E-35B175EC3CC8}" destId="{B334E7AB-F5C4-4C93-916C-4270FD6386F9}" srcOrd="5" destOrd="0" presId="urn:microsoft.com/office/officeart/2008/layout/LinedList"/>
    <dgm:cxn modelId="{30097C26-E0C5-4940-A587-AB08CCA90662}" type="presParOf" srcId="{B334E7AB-F5C4-4C93-916C-4270FD6386F9}" destId="{55325B87-B0E5-465F-8E0C-8F738D21DB71}" srcOrd="0" destOrd="0" presId="urn:microsoft.com/office/officeart/2008/layout/LinedList"/>
    <dgm:cxn modelId="{F25F4721-D5BD-46FF-8E97-193A155CF026}" type="presParOf" srcId="{B334E7AB-F5C4-4C93-916C-4270FD6386F9}" destId="{3F7FE44A-6E50-4A8D-B33B-19DE13EA9D2E}" srcOrd="1" destOrd="0" presId="urn:microsoft.com/office/officeart/2008/layout/LinedList"/>
    <dgm:cxn modelId="{478754F8-5D6A-462C-A1A8-AC3B3C9C2D80}" type="presParOf" srcId="{5689DEEF-79A5-42AB-926E-35B175EC3CC8}" destId="{370BC5E5-BCA6-4273-8191-0BB65FEC3972}" srcOrd="6" destOrd="0" presId="urn:microsoft.com/office/officeart/2008/layout/LinedList"/>
    <dgm:cxn modelId="{84EDA0D3-BDBF-4045-B8C1-EE31C463813E}" type="presParOf" srcId="{5689DEEF-79A5-42AB-926E-35B175EC3CC8}" destId="{8BFBC840-28C9-4B65-8B4D-89DFB69E07C5}" srcOrd="7" destOrd="0" presId="urn:microsoft.com/office/officeart/2008/layout/LinedList"/>
    <dgm:cxn modelId="{7EAAA117-0F2C-4154-998E-41F30824D5B8}" type="presParOf" srcId="{8BFBC840-28C9-4B65-8B4D-89DFB69E07C5}" destId="{ACE50269-312E-42F0-9BD0-205D0B6BCE4A}" srcOrd="0" destOrd="0" presId="urn:microsoft.com/office/officeart/2008/layout/LinedList"/>
    <dgm:cxn modelId="{C06D37A5-793F-4DCB-9A24-303729DEF2A6}" type="presParOf" srcId="{8BFBC840-28C9-4B65-8B4D-89DFB69E07C5}" destId="{D008D73F-1EEC-4F0E-90AE-E4AD1D5DE5E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58F860-5F82-444C-80D4-2048BD27E2D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BB52106-D771-4644-AD3E-FC472B739F3C}">
      <dgm:prSet custT="1"/>
      <dgm:spPr/>
      <dgm:t>
        <a:bodyPr/>
        <a:lstStyle/>
        <a:p>
          <a:pPr>
            <a:lnSpc>
              <a:spcPct val="200000"/>
            </a:lnSpc>
          </a:pPr>
          <a:r>
            <a:rPr lang="en-US" sz="2400" dirty="0"/>
            <a:t>Scalability</a:t>
          </a:r>
        </a:p>
      </dgm:t>
    </dgm:pt>
    <dgm:pt modelId="{BD602C6C-1624-4AF5-92D7-A5B09048ABFC}" type="parTrans" cxnId="{0210A695-1314-42C8-91AA-71650E085165}">
      <dgm:prSet/>
      <dgm:spPr/>
      <dgm:t>
        <a:bodyPr/>
        <a:lstStyle/>
        <a:p>
          <a:endParaRPr lang="en-US"/>
        </a:p>
      </dgm:t>
    </dgm:pt>
    <dgm:pt modelId="{2CD294D0-D06E-4E32-BE60-2DCB1BA76ECC}" type="sibTrans" cxnId="{0210A695-1314-42C8-91AA-71650E085165}">
      <dgm:prSet/>
      <dgm:spPr/>
      <dgm:t>
        <a:bodyPr/>
        <a:lstStyle/>
        <a:p>
          <a:endParaRPr lang="en-US"/>
        </a:p>
      </dgm:t>
    </dgm:pt>
    <dgm:pt modelId="{02105E27-81DD-44DF-A2CF-579800C11CFB}">
      <dgm:prSet custT="1"/>
      <dgm:spPr/>
      <dgm:t>
        <a:bodyPr/>
        <a:lstStyle/>
        <a:p>
          <a:pPr>
            <a:lnSpc>
              <a:spcPct val="200000"/>
            </a:lnSpc>
          </a:pPr>
          <a:r>
            <a:rPr lang="en-US" sz="2400"/>
            <a:t>Security</a:t>
          </a:r>
        </a:p>
      </dgm:t>
    </dgm:pt>
    <dgm:pt modelId="{EC62D09E-A08C-438C-9B15-5B7F5981DFB2}" type="parTrans" cxnId="{6A8F06B3-61CA-47BB-B241-8BA99407A057}">
      <dgm:prSet/>
      <dgm:spPr/>
      <dgm:t>
        <a:bodyPr/>
        <a:lstStyle/>
        <a:p>
          <a:endParaRPr lang="en-US"/>
        </a:p>
      </dgm:t>
    </dgm:pt>
    <dgm:pt modelId="{B128D9DE-0A8F-4781-B450-62D9E2634F26}" type="sibTrans" cxnId="{6A8F06B3-61CA-47BB-B241-8BA99407A057}">
      <dgm:prSet/>
      <dgm:spPr/>
      <dgm:t>
        <a:bodyPr/>
        <a:lstStyle/>
        <a:p>
          <a:endParaRPr lang="en-US"/>
        </a:p>
      </dgm:t>
    </dgm:pt>
    <dgm:pt modelId="{DEF12259-A135-4128-8719-495818493474}">
      <dgm:prSet custT="1"/>
      <dgm:spPr/>
      <dgm:t>
        <a:bodyPr/>
        <a:lstStyle/>
        <a:p>
          <a:pPr>
            <a:lnSpc>
              <a:spcPct val="200000"/>
            </a:lnSpc>
          </a:pPr>
          <a:r>
            <a:rPr lang="en-US" sz="2400" dirty="0"/>
            <a:t>User Interface</a:t>
          </a:r>
        </a:p>
      </dgm:t>
    </dgm:pt>
    <dgm:pt modelId="{3E030772-3DB5-4D28-9925-DA3116F751B6}" type="parTrans" cxnId="{E07622A1-3AD3-4929-A614-258438D6E032}">
      <dgm:prSet/>
      <dgm:spPr/>
      <dgm:t>
        <a:bodyPr/>
        <a:lstStyle/>
        <a:p>
          <a:endParaRPr lang="en-US"/>
        </a:p>
      </dgm:t>
    </dgm:pt>
    <dgm:pt modelId="{D93F54BF-EBD6-4FE0-8157-2C61A608464A}" type="sibTrans" cxnId="{E07622A1-3AD3-4929-A614-258438D6E032}">
      <dgm:prSet/>
      <dgm:spPr/>
      <dgm:t>
        <a:bodyPr/>
        <a:lstStyle/>
        <a:p>
          <a:endParaRPr lang="en-US"/>
        </a:p>
      </dgm:t>
    </dgm:pt>
    <dgm:pt modelId="{048BBF64-6DB8-4163-B412-675E89DC35FF}">
      <dgm:prSet custT="1"/>
      <dgm:spPr/>
      <dgm:t>
        <a:bodyPr/>
        <a:lstStyle/>
        <a:p>
          <a:pPr>
            <a:lnSpc>
              <a:spcPct val="200000"/>
            </a:lnSpc>
          </a:pPr>
          <a:r>
            <a:rPr lang="en-US" sz="2400" dirty="0"/>
            <a:t>Error Handling</a:t>
          </a:r>
        </a:p>
      </dgm:t>
    </dgm:pt>
    <dgm:pt modelId="{6C42DEE9-301D-4B1C-A598-2EA36746DE3F}" type="parTrans" cxnId="{01603095-F6A6-4646-B9F6-39E86713163C}">
      <dgm:prSet/>
      <dgm:spPr/>
      <dgm:t>
        <a:bodyPr/>
        <a:lstStyle/>
        <a:p>
          <a:endParaRPr lang="en-US"/>
        </a:p>
      </dgm:t>
    </dgm:pt>
    <dgm:pt modelId="{4B7084F4-8AB7-42E6-8EF4-004CB6EB3F57}" type="sibTrans" cxnId="{01603095-F6A6-4646-B9F6-39E86713163C}">
      <dgm:prSet/>
      <dgm:spPr/>
      <dgm:t>
        <a:bodyPr/>
        <a:lstStyle/>
        <a:p>
          <a:endParaRPr lang="en-US"/>
        </a:p>
      </dgm:t>
    </dgm:pt>
    <dgm:pt modelId="{B7CADD04-E39E-40F7-AEEB-1E60042528CA}">
      <dgm:prSet custT="1"/>
      <dgm:spPr/>
      <dgm:t>
        <a:bodyPr/>
        <a:lstStyle/>
        <a:p>
          <a:pPr>
            <a:lnSpc>
              <a:spcPct val="200000"/>
            </a:lnSpc>
          </a:pPr>
          <a:r>
            <a:rPr lang="en-US" sz="2400" dirty="0"/>
            <a:t>Maintenance</a:t>
          </a:r>
        </a:p>
      </dgm:t>
    </dgm:pt>
    <dgm:pt modelId="{0E368CFC-1EE6-4681-AA15-D9EA2BD051E9}" type="parTrans" cxnId="{E7B1713E-58CE-43FF-AD24-B11B271580BD}">
      <dgm:prSet/>
      <dgm:spPr/>
      <dgm:t>
        <a:bodyPr/>
        <a:lstStyle/>
        <a:p>
          <a:endParaRPr lang="en-US"/>
        </a:p>
      </dgm:t>
    </dgm:pt>
    <dgm:pt modelId="{FE442333-D9CB-4BC0-BBA8-BCB9B103F7D6}" type="sibTrans" cxnId="{E7B1713E-58CE-43FF-AD24-B11B271580BD}">
      <dgm:prSet/>
      <dgm:spPr/>
      <dgm:t>
        <a:bodyPr/>
        <a:lstStyle/>
        <a:p>
          <a:endParaRPr lang="en-US"/>
        </a:p>
      </dgm:t>
    </dgm:pt>
    <dgm:pt modelId="{D291692A-5CCF-4055-A56B-E88BEA8A7D3D}" type="pres">
      <dgm:prSet presAssocID="{C358F860-5F82-444C-80D4-2048BD27E2D9}" presName="vert0" presStyleCnt="0">
        <dgm:presLayoutVars>
          <dgm:dir/>
          <dgm:animOne val="branch"/>
          <dgm:animLvl val="lvl"/>
        </dgm:presLayoutVars>
      </dgm:prSet>
      <dgm:spPr/>
    </dgm:pt>
    <dgm:pt modelId="{349BE583-1F8E-4039-8155-F75EECFBF09C}" type="pres">
      <dgm:prSet presAssocID="{4BB52106-D771-4644-AD3E-FC472B739F3C}" presName="thickLine" presStyleLbl="alignNode1" presStyleIdx="0" presStyleCnt="5"/>
      <dgm:spPr/>
    </dgm:pt>
    <dgm:pt modelId="{10FE2EF4-8A75-4A19-B32B-94F57D1F6ECC}" type="pres">
      <dgm:prSet presAssocID="{4BB52106-D771-4644-AD3E-FC472B739F3C}" presName="horz1" presStyleCnt="0"/>
      <dgm:spPr/>
    </dgm:pt>
    <dgm:pt modelId="{1DC12217-53B7-4B60-A8D7-86AE8B23061B}" type="pres">
      <dgm:prSet presAssocID="{4BB52106-D771-4644-AD3E-FC472B739F3C}" presName="tx1" presStyleLbl="revTx" presStyleIdx="0" presStyleCnt="5"/>
      <dgm:spPr/>
    </dgm:pt>
    <dgm:pt modelId="{F2BB3036-AE40-4A7B-8406-FEC7C84F8B00}" type="pres">
      <dgm:prSet presAssocID="{4BB52106-D771-4644-AD3E-FC472B739F3C}" presName="vert1" presStyleCnt="0"/>
      <dgm:spPr/>
    </dgm:pt>
    <dgm:pt modelId="{D196994D-0D76-48F1-917B-B53EBC1B35CF}" type="pres">
      <dgm:prSet presAssocID="{02105E27-81DD-44DF-A2CF-579800C11CFB}" presName="thickLine" presStyleLbl="alignNode1" presStyleIdx="1" presStyleCnt="5"/>
      <dgm:spPr/>
    </dgm:pt>
    <dgm:pt modelId="{18314945-BB57-4CD0-ADBF-1ADDA87017FB}" type="pres">
      <dgm:prSet presAssocID="{02105E27-81DD-44DF-A2CF-579800C11CFB}" presName="horz1" presStyleCnt="0"/>
      <dgm:spPr/>
    </dgm:pt>
    <dgm:pt modelId="{39FA91C1-C37B-4244-A971-4A34F0FB9181}" type="pres">
      <dgm:prSet presAssocID="{02105E27-81DD-44DF-A2CF-579800C11CFB}" presName="tx1" presStyleLbl="revTx" presStyleIdx="1" presStyleCnt="5"/>
      <dgm:spPr/>
    </dgm:pt>
    <dgm:pt modelId="{9ED9ADA8-A1CD-46C9-B0B8-4ADBFC73887A}" type="pres">
      <dgm:prSet presAssocID="{02105E27-81DD-44DF-A2CF-579800C11CFB}" presName="vert1" presStyleCnt="0"/>
      <dgm:spPr/>
    </dgm:pt>
    <dgm:pt modelId="{328F2CA8-F9A0-4445-8FBF-E0D5C0834F91}" type="pres">
      <dgm:prSet presAssocID="{DEF12259-A135-4128-8719-495818493474}" presName="thickLine" presStyleLbl="alignNode1" presStyleIdx="2" presStyleCnt="5"/>
      <dgm:spPr/>
    </dgm:pt>
    <dgm:pt modelId="{C37E475F-E657-4942-A686-E6E33B243BCF}" type="pres">
      <dgm:prSet presAssocID="{DEF12259-A135-4128-8719-495818493474}" presName="horz1" presStyleCnt="0"/>
      <dgm:spPr/>
    </dgm:pt>
    <dgm:pt modelId="{0AAF2AE3-C7DE-4E81-93F3-BB83429B3F38}" type="pres">
      <dgm:prSet presAssocID="{DEF12259-A135-4128-8719-495818493474}" presName="tx1" presStyleLbl="revTx" presStyleIdx="2" presStyleCnt="5"/>
      <dgm:spPr/>
    </dgm:pt>
    <dgm:pt modelId="{393316E9-14D1-4DA4-94E2-9A10D2846416}" type="pres">
      <dgm:prSet presAssocID="{DEF12259-A135-4128-8719-495818493474}" presName="vert1" presStyleCnt="0"/>
      <dgm:spPr/>
    </dgm:pt>
    <dgm:pt modelId="{19DAB46B-4739-44B5-98E5-34AF88F124B9}" type="pres">
      <dgm:prSet presAssocID="{048BBF64-6DB8-4163-B412-675E89DC35FF}" presName="thickLine" presStyleLbl="alignNode1" presStyleIdx="3" presStyleCnt="5"/>
      <dgm:spPr/>
    </dgm:pt>
    <dgm:pt modelId="{BD3765CD-A6A8-45B3-9A27-390E8FDC535A}" type="pres">
      <dgm:prSet presAssocID="{048BBF64-6DB8-4163-B412-675E89DC35FF}" presName="horz1" presStyleCnt="0"/>
      <dgm:spPr/>
    </dgm:pt>
    <dgm:pt modelId="{7737229E-4A5D-4AE8-83C7-E3F68CF8CC6B}" type="pres">
      <dgm:prSet presAssocID="{048BBF64-6DB8-4163-B412-675E89DC35FF}" presName="tx1" presStyleLbl="revTx" presStyleIdx="3" presStyleCnt="5"/>
      <dgm:spPr/>
    </dgm:pt>
    <dgm:pt modelId="{7D845A3E-08A9-4823-93D7-6FC04682FFEB}" type="pres">
      <dgm:prSet presAssocID="{048BBF64-6DB8-4163-B412-675E89DC35FF}" presName="vert1" presStyleCnt="0"/>
      <dgm:spPr/>
    </dgm:pt>
    <dgm:pt modelId="{5DC6B79C-D640-4C40-B961-98561CE679A8}" type="pres">
      <dgm:prSet presAssocID="{B7CADD04-E39E-40F7-AEEB-1E60042528CA}" presName="thickLine" presStyleLbl="alignNode1" presStyleIdx="4" presStyleCnt="5"/>
      <dgm:spPr/>
    </dgm:pt>
    <dgm:pt modelId="{368237CD-747D-4BF6-B6DA-76F5D896DE9D}" type="pres">
      <dgm:prSet presAssocID="{B7CADD04-E39E-40F7-AEEB-1E60042528CA}" presName="horz1" presStyleCnt="0"/>
      <dgm:spPr/>
    </dgm:pt>
    <dgm:pt modelId="{CB29F7DB-2F5C-4113-A1FA-B52E2B12D45A}" type="pres">
      <dgm:prSet presAssocID="{B7CADD04-E39E-40F7-AEEB-1E60042528CA}" presName="tx1" presStyleLbl="revTx" presStyleIdx="4" presStyleCnt="5"/>
      <dgm:spPr/>
    </dgm:pt>
    <dgm:pt modelId="{74224572-8A3D-40EF-8BC5-1C56DF335BA5}" type="pres">
      <dgm:prSet presAssocID="{B7CADD04-E39E-40F7-AEEB-1E60042528CA}" presName="vert1" presStyleCnt="0"/>
      <dgm:spPr/>
    </dgm:pt>
  </dgm:ptLst>
  <dgm:cxnLst>
    <dgm:cxn modelId="{E7B1713E-58CE-43FF-AD24-B11B271580BD}" srcId="{C358F860-5F82-444C-80D4-2048BD27E2D9}" destId="{B7CADD04-E39E-40F7-AEEB-1E60042528CA}" srcOrd="4" destOrd="0" parTransId="{0E368CFC-1EE6-4681-AA15-D9EA2BD051E9}" sibTransId="{FE442333-D9CB-4BC0-BBA8-BCB9B103F7D6}"/>
    <dgm:cxn modelId="{7E3AA549-7FE0-45A7-8D3C-DE58170C1E13}" type="presOf" srcId="{B7CADD04-E39E-40F7-AEEB-1E60042528CA}" destId="{CB29F7DB-2F5C-4113-A1FA-B52E2B12D45A}" srcOrd="0" destOrd="0" presId="urn:microsoft.com/office/officeart/2008/layout/LinedList"/>
    <dgm:cxn modelId="{5632E378-007B-489F-BEB2-13D0797D73AD}" type="presOf" srcId="{4BB52106-D771-4644-AD3E-FC472B739F3C}" destId="{1DC12217-53B7-4B60-A8D7-86AE8B23061B}" srcOrd="0" destOrd="0" presId="urn:microsoft.com/office/officeart/2008/layout/LinedList"/>
    <dgm:cxn modelId="{01603095-F6A6-4646-B9F6-39E86713163C}" srcId="{C358F860-5F82-444C-80D4-2048BD27E2D9}" destId="{048BBF64-6DB8-4163-B412-675E89DC35FF}" srcOrd="3" destOrd="0" parTransId="{6C42DEE9-301D-4B1C-A598-2EA36746DE3F}" sibTransId="{4B7084F4-8AB7-42E6-8EF4-004CB6EB3F57}"/>
    <dgm:cxn modelId="{0210A695-1314-42C8-91AA-71650E085165}" srcId="{C358F860-5F82-444C-80D4-2048BD27E2D9}" destId="{4BB52106-D771-4644-AD3E-FC472B739F3C}" srcOrd="0" destOrd="0" parTransId="{BD602C6C-1624-4AF5-92D7-A5B09048ABFC}" sibTransId="{2CD294D0-D06E-4E32-BE60-2DCB1BA76ECC}"/>
    <dgm:cxn modelId="{E07622A1-3AD3-4929-A614-258438D6E032}" srcId="{C358F860-5F82-444C-80D4-2048BD27E2D9}" destId="{DEF12259-A135-4128-8719-495818493474}" srcOrd="2" destOrd="0" parTransId="{3E030772-3DB5-4D28-9925-DA3116F751B6}" sibTransId="{D93F54BF-EBD6-4FE0-8157-2C61A608464A}"/>
    <dgm:cxn modelId="{6A8F06B3-61CA-47BB-B241-8BA99407A057}" srcId="{C358F860-5F82-444C-80D4-2048BD27E2D9}" destId="{02105E27-81DD-44DF-A2CF-579800C11CFB}" srcOrd="1" destOrd="0" parTransId="{EC62D09E-A08C-438C-9B15-5B7F5981DFB2}" sibTransId="{B128D9DE-0A8F-4781-B450-62D9E2634F26}"/>
    <dgm:cxn modelId="{2C65C9CC-33A2-4E82-828F-AED9028B96FF}" type="presOf" srcId="{048BBF64-6DB8-4163-B412-675E89DC35FF}" destId="{7737229E-4A5D-4AE8-83C7-E3F68CF8CC6B}" srcOrd="0" destOrd="0" presId="urn:microsoft.com/office/officeart/2008/layout/LinedList"/>
    <dgm:cxn modelId="{CA9223E3-8301-4D75-9150-76EAA5B31B99}" type="presOf" srcId="{C358F860-5F82-444C-80D4-2048BD27E2D9}" destId="{D291692A-5CCF-4055-A56B-E88BEA8A7D3D}" srcOrd="0" destOrd="0" presId="urn:microsoft.com/office/officeart/2008/layout/LinedList"/>
    <dgm:cxn modelId="{71121AE6-76D7-4859-B1E9-9FA459201F7A}" type="presOf" srcId="{02105E27-81DD-44DF-A2CF-579800C11CFB}" destId="{39FA91C1-C37B-4244-A971-4A34F0FB9181}" srcOrd="0" destOrd="0" presId="urn:microsoft.com/office/officeart/2008/layout/LinedList"/>
    <dgm:cxn modelId="{781362FB-844C-46E8-8EA4-FA6A49245C15}" type="presOf" srcId="{DEF12259-A135-4128-8719-495818493474}" destId="{0AAF2AE3-C7DE-4E81-93F3-BB83429B3F38}" srcOrd="0" destOrd="0" presId="urn:microsoft.com/office/officeart/2008/layout/LinedList"/>
    <dgm:cxn modelId="{F02BB5B0-0A54-4691-8F0C-2EA8C845A315}" type="presParOf" srcId="{D291692A-5CCF-4055-A56B-E88BEA8A7D3D}" destId="{349BE583-1F8E-4039-8155-F75EECFBF09C}" srcOrd="0" destOrd="0" presId="urn:microsoft.com/office/officeart/2008/layout/LinedList"/>
    <dgm:cxn modelId="{287C21A2-EDD3-4EC4-AAEE-D877A18A5034}" type="presParOf" srcId="{D291692A-5CCF-4055-A56B-E88BEA8A7D3D}" destId="{10FE2EF4-8A75-4A19-B32B-94F57D1F6ECC}" srcOrd="1" destOrd="0" presId="urn:microsoft.com/office/officeart/2008/layout/LinedList"/>
    <dgm:cxn modelId="{AEBC1748-ECEF-4695-B57F-6D34F31F1F93}" type="presParOf" srcId="{10FE2EF4-8A75-4A19-B32B-94F57D1F6ECC}" destId="{1DC12217-53B7-4B60-A8D7-86AE8B23061B}" srcOrd="0" destOrd="0" presId="urn:microsoft.com/office/officeart/2008/layout/LinedList"/>
    <dgm:cxn modelId="{0902BF0E-78E3-4CCB-8EA4-5B0D3B12EFE0}" type="presParOf" srcId="{10FE2EF4-8A75-4A19-B32B-94F57D1F6ECC}" destId="{F2BB3036-AE40-4A7B-8406-FEC7C84F8B00}" srcOrd="1" destOrd="0" presId="urn:microsoft.com/office/officeart/2008/layout/LinedList"/>
    <dgm:cxn modelId="{34B9F7BD-9120-4F49-B586-2694F9234467}" type="presParOf" srcId="{D291692A-5CCF-4055-A56B-E88BEA8A7D3D}" destId="{D196994D-0D76-48F1-917B-B53EBC1B35CF}" srcOrd="2" destOrd="0" presId="urn:microsoft.com/office/officeart/2008/layout/LinedList"/>
    <dgm:cxn modelId="{A9926EC5-D577-43B6-8DC0-DDCA54D65457}" type="presParOf" srcId="{D291692A-5CCF-4055-A56B-E88BEA8A7D3D}" destId="{18314945-BB57-4CD0-ADBF-1ADDA87017FB}" srcOrd="3" destOrd="0" presId="urn:microsoft.com/office/officeart/2008/layout/LinedList"/>
    <dgm:cxn modelId="{98F26BD0-6A9D-4C92-9E04-F21FBDDEF4FC}" type="presParOf" srcId="{18314945-BB57-4CD0-ADBF-1ADDA87017FB}" destId="{39FA91C1-C37B-4244-A971-4A34F0FB9181}" srcOrd="0" destOrd="0" presId="urn:microsoft.com/office/officeart/2008/layout/LinedList"/>
    <dgm:cxn modelId="{516FBC22-3A4B-48F9-948C-E3947E371F6E}" type="presParOf" srcId="{18314945-BB57-4CD0-ADBF-1ADDA87017FB}" destId="{9ED9ADA8-A1CD-46C9-B0B8-4ADBFC73887A}" srcOrd="1" destOrd="0" presId="urn:microsoft.com/office/officeart/2008/layout/LinedList"/>
    <dgm:cxn modelId="{CF5E0D65-C6DD-4460-A463-AFD34C2AB3DA}" type="presParOf" srcId="{D291692A-5CCF-4055-A56B-E88BEA8A7D3D}" destId="{328F2CA8-F9A0-4445-8FBF-E0D5C0834F91}" srcOrd="4" destOrd="0" presId="urn:microsoft.com/office/officeart/2008/layout/LinedList"/>
    <dgm:cxn modelId="{0CD6A2C4-2920-420A-B270-8B0FE700003E}" type="presParOf" srcId="{D291692A-5CCF-4055-A56B-E88BEA8A7D3D}" destId="{C37E475F-E657-4942-A686-E6E33B243BCF}" srcOrd="5" destOrd="0" presId="urn:microsoft.com/office/officeart/2008/layout/LinedList"/>
    <dgm:cxn modelId="{72168FFA-010B-4060-8815-E481F0F46545}" type="presParOf" srcId="{C37E475F-E657-4942-A686-E6E33B243BCF}" destId="{0AAF2AE3-C7DE-4E81-93F3-BB83429B3F38}" srcOrd="0" destOrd="0" presId="urn:microsoft.com/office/officeart/2008/layout/LinedList"/>
    <dgm:cxn modelId="{8074CA1C-6BBF-4D67-8949-8D62C2138DEC}" type="presParOf" srcId="{C37E475F-E657-4942-A686-E6E33B243BCF}" destId="{393316E9-14D1-4DA4-94E2-9A10D2846416}" srcOrd="1" destOrd="0" presId="urn:microsoft.com/office/officeart/2008/layout/LinedList"/>
    <dgm:cxn modelId="{87A80D7F-295E-4C22-BC68-20C85FB92C74}" type="presParOf" srcId="{D291692A-5CCF-4055-A56B-E88BEA8A7D3D}" destId="{19DAB46B-4739-44B5-98E5-34AF88F124B9}" srcOrd="6" destOrd="0" presId="urn:microsoft.com/office/officeart/2008/layout/LinedList"/>
    <dgm:cxn modelId="{06EC4475-447A-4205-8156-3A2D94B11FEF}" type="presParOf" srcId="{D291692A-5CCF-4055-A56B-E88BEA8A7D3D}" destId="{BD3765CD-A6A8-45B3-9A27-390E8FDC535A}" srcOrd="7" destOrd="0" presId="urn:microsoft.com/office/officeart/2008/layout/LinedList"/>
    <dgm:cxn modelId="{78CD98C6-53EB-4078-BC39-68DDBD61EAF4}" type="presParOf" srcId="{BD3765CD-A6A8-45B3-9A27-390E8FDC535A}" destId="{7737229E-4A5D-4AE8-83C7-E3F68CF8CC6B}" srcOrd="0" destOrd="0" presId="urn:microsoft.com/office/officeart/2008/layout/LinedList"/>
    <dgm:cxn modelId="{63C6B547-EC53-444F-BCB6-D7E43CBE0E62}" type="presParOf" srcId="{BD3765CD-A6A8-45B3-9A27-390E8FDC535A}" destId="{7D845A3E-08A9-4823-93D7-6FC04682FFEB}" srcOrd="1" destOrd="0" presId="urn:microsoft.com/office/officeart/2008/layout/LinedList"/>
    <dgm:cxn modelId="{58A0E894-3E9C-4412-8352-7FCBA0F083D3}" type="presParOf" srcId="{D291692A-5CCF-4055-A56B-E88BEA8A7D3D}" destId="{5DC6B79C-D640-4C40-B961-98561CE679A8}" srcOrd="8" destOrd="0" presId="urn:microsoft.com/office/officeart/2008/layout/LinedList"/>
    <dgm:cxn modelId="{3C19D0C9-88E0-41E6-A30E-8D18A3CDDA50}" type="presParOf" srcId="{D291692A-5CCF-4055-A56B-E88BEA8A7D3D}" destId="{368237CD-747D-4BF6-B6DA-76F5D896DE9D}" srcOrd="9" destOrd="0" presId="urn:microsoft.com/office/officeart/2008/layout/LinedList"/>
    <dgm:cxn modelId="{F68C2E4E-CA26-4687-981C-71B1190412E2}" type="presParOf" srcId="{368237CD-747D-4BF6-B6DA-76F5D896DE9D}" destId="{CB29F7DB-2F5C-4113-A1FA-B52E2B12D45A}" srcOrd="0" destOrd="0" presId="urn:microsoft.com/office/officeart/2008/layout/LinedList"/>
    <dgm:cxn modelId="{58503153-2F35-4B0B-B17D-0C9B84E7B5B9}" type="presParOf" srcId="{368237CD-747D-4BF6-B6DA-76F5D896DE9D}" destId="{74224572-8A3D-40EF-8BC5-1C56DF335BA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6CACE6-5156-4A43-8BCB-AD52CD017C62}">
      <dsp:nvSpPr>
        <dsp:cNvPr id="0" name=""/>
        <dsp:cNvSpPr/>
      </dsp:nvSpPr>
      <dsp:spPr>
        <a:xfrm>
          <a:off x="0" y="0"/>
          <a:ext cx="61970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8C89E6-077A-42DA-A5CF-F59359734B01}">
      <dsp:nvSpPr>
        <dsp:cNvPr id="0" name=""/>
        <dsp:cNvSpPr/>
      </dsp:nvSpPr>
      <dsp:spPr>
        <a:xfrm>
          <a:off x="0" y="0"/>
          <a:ext cx="6197007" cy="1078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Efficiency</a:t>
          </a:r>
        </a:p>
      </dsp:txBody>
      <dsp:txXfrm>
        <a:off x="0" y="0"/>
        <a:ext cx="6197007" cy="1078207"/>
      </dsp:txXfrm>
    </dsp:sp>
    <dsp:sp modelId="{5782B38F-4799-4953-BA81-5ACC98E56FEC}">
      <dsp:nvSpPr>
        <dsp:cNvPr id="0" name=""/>
        <dsp:cNvSpPr/>
      </dsp:nvSpPr>
      <dsp:spPr>
        <a:xfrm>
          <a:off x="0" y="1078207"/>
          <a:ext cx="61970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825A70-2574-4907-8A7D-44B80BDC95C7}">
      <dsp:nvSpPr>
        <dsp:cNvPr id="0" name=""/>
        <dsp:cNvSpPr/>
      </dsp:nvSpPr>
      <dsp:spPr>
        <a:xfrm>
          <a:off x="0" y="1078207"/>
          <a:ext cx="6197007" cy="1078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Accessibility</a:t>
          </a:r>
        </a:p>
      </dsp:txBody>
      <dsp:txXfrm>
        <a:off x="0" y="1078207"/>
        <a:ext cx="6197007" cy="1078207"/>
      </dsp:txXfrm>
    </dsp:sp>
    <dsp:sp modelId="{D1A64CD8-5534-4255-A72C-B03FC4EBD53A}">
      <dsp:nvSpPr>
        <dsp:cNvPr id="0" name=""/>
        <dsp:cNvSpPr/>
      </dsp:nvSpPr>
      <dsp:spPr>
        <a:xfrm>
          <a:off x="0" y="2156414"/>
          <a:ext cx="61970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325B87-B0E5-465F-8E0C-8F738D21DB71}">
      <dsp:nvSpPr>
        <dsp:cNvPr id="0" name=""/>
        <dsp:cNvSpPr/>
      </dsp:nvSpPr>
      <dsp:spPr>
        <a:xfrm>
          <a:off x="0" y="2156414"/>
          <a:ext cx="6197007" cy="1078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User-Friendly Interface</a:t>
          </a:r>
        </a:p>
      </dsp:txBody>
      <dsp:txXfrm>
        <a:off x="0" y="2156414"/>
        <a:ext cx="6197007" cy="1078207"/>
      </dsp:txXfrm>
    </dsp:sp>
    <dsp:sp modelId="{370BC5E5-BCA6-4273-8191-0BB65FEC3972}">
      <dsp:nvSpPr>
        <dsp:cNvPr id="0" name=""/>
        <dsp:cNvSpPr/>
      </dsp:nvSpPr>
      <dsp:spPr>
        <a:xfrm>
          <a:off x="0" y="3234621"/>
          <a:ext cx="61970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E50269-312E-42F0-9BD0-205D0B6BCE4A}">
      <dsp:nvSpPr>
        <dsp:cNvPr id="0" name=""/>
        <dsp:cNvSpPr/>
      </dsp:nvSpPr>
      <dsp:spPr>
        <a:xfrm>
          <a:off x="0" y="3234621"/>
          <a:ext cx="6197007" cy="1078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Accountability and transparency</a:t>
          </a:r>
        </a:p>
      </dsp:txBody>
      <dsp:txXfrm>
        <a:off x="0" y="3234621"/>
        <a:ext cx="6197007" cy="10782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9BE583-1F8E-4039-8155-F75EECFBF09C}">
      <dsp:nvSpPr>
        <dsp:cNvPr id="0" name=""/>
        <dsp:cNvSpPr/>
      </dsp:nvSpPr>
      <dsp:spPr>
        <a:xfrm>
          <a:off x="0" y="526"/>
          <a:ext cx="61970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C12217-53B7-4B60-A8D7-86AE8B23061B}">
      <dsp:nvSpPr>
        <dsp:cNvPr id="0" name=""/>
        <dsp:cNvSpPr/>
      </dsp:nvSpPr>
      <dsp:spPr>
        <a:xfrm>
          <a:off x="0" y="526"/>
          <a:ext cx="6197007" cy="862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Scalability</a:t>
          </a:r>
        </a:p>
      </dsp:txBody>
      <dsp:txXfrm>
        <a:off x="0" y="526"/>
        <a:ext cx="6197007" cy="862355"/>
      </dsp:txXfrm>
    </dsp:sp>
    <dsp:sp modelId="{D196994D-0D76-48F1-917B-B53EBC1B35CF}">
      <dsp:nvSpPr>
        <dsp:cNvPr id="0" name=""/>
        <dsp:cNvSpPr/>
      </dsp:nvSpPr>
      <dsp:spPr>
        <a:xfrm>
          <a:off x="0" y="862881"/>
          <a:ext cx="61970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FA91C1-C37B-4244-A971-4A34F0FB9181}">
      <dsp:nvSpPr>
        <dsp:cNvPr id="0" name=""/>
        <dsp:cNvSpPr/>
      </dsp:nvSpPr>
      <dsp:spPr>
        <a:xfrm>
          <a:off x="0" y="862881"/>
          <a:ext cx="6197007" cy="862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Security</a:t>
          </a:r>
        </a:p>
      </dsp:txBody>
      <dsp:txXfrm>
        <a:off x="0" y="862881"/>
        <a:ext cx="6197007" cy="862355"/>
      </dsp:txXfrm>
    </dsp:sp>
    <dsp:sp modelId="{328F2CA8-F9A0-4445-8FBF-E0D5C0834F91}">
      <dsp:nvSpPr>
        <dsp:cNvPr id="0" name=""/>
        <dsp:cNvSpPr/>
      </dsp:nvSpPr>
      <dsp:spPr>
        <a:xfrm>
          <a:off x="0" y="1725236"/>
          <a:ext cx="61970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AF2AE3-C7DE-4E81-93F3-BB83429B3F38}">
      <dsp:nvSpPr>
        <dsp:cNvPr id="0" name=""/>
        <dsp:cNvSpPr/>
      </dsp:nvSpPr>
      <dsp:spPr>
        <a:xfrm>
          <a:off x="0" y="1725236"/>
          <a:ext cx="6197007" cy="862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User Interface</a:t>
          </a:r>
        </a:p>
      </dsp:txBody>
      <dsp:txXfrm>
        <a:off x="0" y="1725236"/>
        <a:ext cx="6197007" cy="862355"/>
      </dsp:txXfrm>
    </dsp:sp>
    <dsp:sp modelId="{19DAB46B-4739-44B5-98E5-34AF88F124B9}">
      <dsp:nvSpPr>
        <dsp:cNvPr id="0" name=""/>
        <dsp:cNvSpPr/>
      </dsp:nvSpPr>
      <dsp:spPr>
        <a:xfrm>
          <a:off x="0" y="2587592"/>
          <a:ext cx="61970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37229E-4A5D-4AE8-83C7-E3F68CF8CC6B}">
      <dsp:nvSpPr>
        <dsp:cNvPr id="0" name=""/>
        <dsp:cNvSpPr/>
      </dsp:nvSpPr>
      <dsp:spPr>
        <a:xfrm>
          <a:off x="0" y="2587592"/>
          <a:ext cx="6197007" cy="862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Error Handling</a:t>
          </a:r>
        </a:p>
      </dsp:txBody>
      <dsp:txXfrm>
        <a:off x="0" y="2587592"/>
        <a:ext cx="6197007" cy="862355"/>
      </dsp:txXfrm>
    </dsp:sp>
    <dsp:sp modelId="{5DC6B79C-D640-4C40-B961-98561CE679A8}">
      <dsp:nvSpPr>
        <dsp:cNvPr id="0" name=""/>
        <dsp:cNvSpPr/>
      </dsp:nvSpPr>
      <dsp:spPr>
        <a:xfrm>
          <a:off x="0" y="3449947"/>
          <a:ext cx="619700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29F7DB-2F5C-4113-A1FA-B52E2B12D45A}">
      <dsp:nvSpPr>
        <dsp:cNvPr id="0" name=""/>
        <dsp:cNvSpPr/>
      </dsp:nvSpPr>
      <dsp:spPr>
        <a:xfrm>
          <a:off x="0" y="3449947"/>
          <a:ext cx="6197007" cy="8623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2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Maintenance</a:t>
          </a:r>
        </a:p>
      </dsp:txBody>
      <dsp:txXfrm>
        <a:off x="0" y="3449947"/>
        <a:ext cx="6197007" cy="8623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3/4/2024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27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604547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107514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126851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295294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2444418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550908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415860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656994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5701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258752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3/4/2024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534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ransition spd="slow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Floating Numbers And Letters On Top Of A Book">
            <a:extLst>
              <a:ext uri="{FF2B5EF4-FFF2-40B4-BE49-F238E27FC236}">
                <a16:creationId xmlns:a16="http://schemas.microsoft.com/office/drawing/2014/main" id="{9550694C-7A87-6818-717A-6995CDB2D0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0828E5B-9EDE-4D1D-8C59-333EDC952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D08F7-FC64-438E-CF09-BDCB018DD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3513151"/>
            <a:ext cx="8714346" cy="1334069"/>
          </a:xfrm>
        </p:spPr>
        <p:txBody>
          <a:bodyPr anchor="b">
            <a:normAutofit/>
          </a:bodyPr>
          <a:lstStyle/>
          <a:p>
            <a:r>
              <a:rPr lang="en-US" sz="5100">
                <a:solidFill>
                  <a:srgbClr val="FFFFFF"/>
                </a:solidFill>
              </a:rPr>
              <a:t>E-library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A7BCD4-871E-A593-B484-13BBE57308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162507"/>
            <a:ext cx="8714346" cy="77109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 DSA project by Isha Bhattarai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6E7048-86CF-445D-8846-414F144FD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75209" y="5016207"/>
            <a:ext cx="8618129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01368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ack of multi-coloured books">
            <a:extLst>
              <a:ext uri="{FF2B5EF4-FFF2-40B4-BE49-F238E27FC236}">
                <a16:creationId xmlns:a16="http://schemas.microsoft.com/office/drawing/2014/main" id="{027ECC1F-289A-22CB-E6D0-07C279EB4E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l="14734" r="15487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1C1703-431A-DD6A-71AC-897A006C3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en-US"/>
              <a:t>Problem Statement: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303B7-26F9-0667-9A56-45AD020E3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/>
              <a:t>Traditional non-electronic library management systems present several challenges:</a:t>
            </a:r>
          </a:p>
          <a:p>
            <a:pPr marL="0" indent="0">
              <a:buNone/>
            </a:pPr>
            <a:r>
              <a:rPr lang="en-US" sz="1900" dirty="0"/>
              <a:t>  1. Manual book search processes for librarians.</a:t>
            </a:r>
          </a:p>
          <a:p>
            <a:pPr marL="0" indent="0">
              <a:buNone/>
            </a:pPr>
            <a:r>
              <a:rPr lang="en-US" sz="1900" dirty="0"/>
              <a:t>  2. Maintenance of paper-based borrower records.</a:t>
            </a:r>
          </a:p>
          <a:p>
            <a:pPr marL="0" indent="0">
              <a:buNone/>
            </a:pPr>
            <a:r>
              <a:rPr lang="en-US" sz="1900" dirty="0"/>
              <a:t>  3. Manual inventory updates, prone to errors.</a:t>
            </a:r>
          </a:p>
          <a:p>
            <a:pPr marL="0" indent="0">
              <a:buNone/>
            </a:pPr>
            <a:r>
              <a:rPr lang="en-US" sz="1900" dirty="0"/>
              <a:t>  4. Limited accessibility to library catalogs.</a:t>
            </a:r>
          </a:p>
          <a:p>
            <a:pPr marL="0" indent="0">
              <a:buNone/>
            </a:pPr>
            <a:r>
              <a:rPr lang="en-US" sz="1900" dirty="0"/>
              <a:t>  5. Lack of real-time updates impacts user experience.</a:t>
            </a:r>
          </a:p>
          <a:p>
            <a:pPr marL="0" indent="0">
              <a:buNone/>
            </a:pPr>
            <a:r>
              <a:rPr lang="en-US" sz="1900" dirty="0"/>
              <a:t>  </a:t>
            </a:r>
          </a:p>
          <a:p>
            <a:pPr marL="0" indent="0">
              <a:buNone/>
            </a:pPr>
            <a:r>
              <a:rPr lang="en-US" sz="1900" i="1" dirty="0"/>
              <a:t>These inefficiencies underscore the necessity for a more streamlined and automated approach to library management.</a:t>
            </a:r>
          </a:p>
        </p:txBody>
      </p:sp>
      <p:sp>
        <p:nvSpPr>
          <p:cNvPr id="46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454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Technological background">
            <a:extLst>
              <a:ext uri="{FF2B5EF4-FFF2-40B4-BE49-F238E27FC236}">
                <a16:creationId xmlns:a16="http://schemas.microsoft.com/office/drawing/2014/main" id="{E7A60C22-D1EA-C3A7-D09C-935D3697E1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64A45D-A2CA-50E1-5F02-0A4065F14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en-US" dirty="0"/>
              <a:t>Objective: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0C711-F2AE-21CF-E204-85BC3BDB3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pPr marL="0" marR="0" lv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To develop a software solution that provides a user-friendly interface for librarians to manage the library’s inventory and user interactions seamlessly.</a:t>
            </a: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  <p:sp>
        <p:nvSpPr>
          <p:cNvPr id="69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24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cubes connected with black lines">
            <a:extLst>
              <a:ext uri="{FF2B5EF4-FFF2-40B4-BE49-F238E27FC236}">
                <a16:creationId xmlns:a16="http://schemas.microsoft.com/office/drawing/2014/main" id="{9347CAEB-3E3B-F51D-F924-334E7C73C6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14732" b="102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952A12-2967-A7C7-6267-D3B6CDE3B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en-US" dirty="0"/>
              <a:t>Flowchart of Proposed Solution: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CADBA-023A-E499-C9D1-8499FF7F8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886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fferent types of clocks">
            <a:extLst>
              <a:ext uri="{FF2B5EF4-FFF2-40B4-BE49-F238E27FC236}">
                <a16:creationId xmlns:a16="http://schemas.microsoft.com/office/drawing/2014/main" id="{77C8553A-DC0B-08FD-C93B-3A0768B46B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C5D5E-8130-2722-597B-B9348854F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en-US" dirty="0"/>
              <a:t>Time and Space Complexity: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9636C-82A0-94E9-F028-69A869D4E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Time Complexity:</a:t>
            </a:r>
          </a:p>
          <a:p>
            <a:r>
              <a:rPr lang="en-US" dirty="0"/>
              <a:t>Hash function: O(n)</a:t>
            </a:r>
          </a:p>
          <a:p>
            <a:pPr marL="0" indent="0">
              <a:buNone/>
            </a:pPr>
            <a:r>
              <a:rPr lang="en-US" dirty="0"/>
              <a:t>        where n is the length of the book name string.</a:t>
            </a:r>
          </a:p>
          <a:p>
            <a:r>
              <a:rPr lang="en-US" dirty="0"/>
              <a:t>Insertion, deletion, search(on average): O(1)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Space Complexity:</a:t>
            </a:r>
            <a:r>
              <a:rPr lang="en-US" dirty="0"/>
              <a:t>  O(n)</a:t>
            </a:r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451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rendering of game pieces tied together with a rope">
            <a:extLst>
              <a:ext uri="{FF2B5EF4-FFF2-40B4-BE49-F238E27FC236}">
                <a16:creationId xmlns:a16="http://schemas.microsoft.com/office/drawing/2014/main" id="{236C0AF2-35EE-A377-ACC8-831D5EB905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8A44B-8EF8-8151-B093-D83E682B3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en-US" dirty="0"/>
              <a:t>Strength of the Proposed solution: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C9F573A-EC30-3FC6-F846-5E5CB97A32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1840533"/>
              </p:ext>
            </p:extLst>
          </p:nvPr>
        </p:nvGraphicFramePr>
        <p:xfrm>
          <a:off x="5232992" y="1201002"/>
          <a:ext cx="6197007" cy="43128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4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chnological background">
            <a:extLst>
              <a:ext uri="{FF2B5EF4-FFF2-40B4-BE49-F238E27FC236}">
                <a16:creationId xmlns:a16="http://schemas.microsoft.com/office/drawing/2014/main" id="{C815379C-7B42-DDAC-0DF0-0A799B4AC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5113" b="106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DB3301-EDCC-85D4-0C1F-FD0366A67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en-US"/>
              <a:t>Limitations of the proposed solution: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F1174E4-0F90-0A13-F0F3-34D573157F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0988376"/>
              </p:ext>
            </p:extLst>
          </p:nvPr>
        </p:nvGraphicFramePr>
        <p:xfrm>
          <a:off x="5232992" y="1201002"/>
          <a:ext cx="6197007" cy="43128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889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C9A191-62EE-4A86-8FF9-6794BC3C5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gnifying glass on clear background">
            <a:extLst>
              <a:ext uri="{FF2B5EF4-FFF2-40B4-BE49-F238E27FC236}">
                <a16:creationId xmlns:a16="http://schemas.microsoft.com/office/drawing/2014/main" id="{63F060D4-8636-3098-3F8A-E5DBF1A7F3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2F81D-28CB-42CB-9961-602C33F65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4778E9-CB28-72F8-3CC6-A67108A9F51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758952" y="1201002"/>
            <a:ext cx="3831335" cy="4312829"/>
          </a:xfrm>
        </p:spPr>
        <p:txBody>
          <a:bodyPr>
            <a:normAutofit/>
          </a:bodyPr>
          <a:lstStyle/>
          <a:p>
            <a:r>
              <a:rPr lang="en-US" dirty="0"/>
              <a:t>References: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1E1E49-F752-49CA-BFF6-1303B0A8A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021" y="1143293"/>
            <a:ext cx="0" cy="57147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E52E3-02AC-279D-6F45-1432E3850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992" y="1201002"/>
            <a:ext cx="6197007" cy="4312829"/>
          </a:xfrm>
        </p:spPr>
        <p:txBody>
          <a:bodyPr>
            <a:normAutofit/>
          </a:bodyPr>
          <a:lstStyle/>
          <a:p>
            <a:r>
              <a:rPr lang="en-US" dirty="0"/>
              <a:t>ChatGPT &lt;3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4E75910E-4112-4447-8981-4CA7ACEF9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493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eadlinesVTI">
  <a:themeElements>
    <a:clrScheme name="AnalogousFromLightSeedRightStep">
      <a:dk1>
        <a:srgbClr val="000000"/>
      </a:dk1>
      <a:lt1>
        <a:srgbClr val="FFFFFF"/>
      </a:lt1>
      <a:dk2>
        <a:srgbClr val="3E3423"/>
      </a:dk2>
      <a:lt2>
        <a:srgbClr val="E2E7E8"/>
      </a:lt2>
      <a:accent1>
        <a:srgbClr val="C49791"/>
      </a:accent1>
      <a:accent2>
        <a:srgbClr val="BA9E7F"/>
      </a:accent2>
      <a:accent3>
        <a:srgbClr val="A7A57F"/>
      </a:accent3>
      <a:accent4>
        <a:srgbClr val="97AB75"/>
      </a:accent4>
      <a:accent5>
        <a:srgbClr val="8CAD83"/>
      </a:accent5>
      <a:accent6>
        <a:srgbClr val="78AF82"/>
      </a:accent6>
      <a:hlink>
        <a:srgbClr val="598C92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368B94D-80F4-41C8-88A3-A33F849DB383}">
  <we:reference id="a3b40b4f-8edf-490e-9df1-7e66f93912bf" version="1.0.33.0" store="EXCatalog" storeType="EXCatalog"/>
  <we:alternateReferences>
    <we:reference id="WA104380526" version="1.0.33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195</Words>
  <Application>Microsoft Office PowerPoint</Application>
  <PresentationFormat>Widescreen</PresentationFormat>
  <Paragraphs>34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Avenir Next LT Pro</vt:lpstr>
      <vt:lpstr>Sitka Banner</vt:lpstr>
      <vt:lpstr>Times New Roman</vt:lpstr>
      <vt:lpstr>HeadlinesVTI</vt:lpstr>
      <vt:lpstr>E-library Management System</vt:lpstr>
      <vt:lpstr>Problem Statement:</vt:lpstr>
      <vt:lpstr>Objective:</vt:lpstr>
      <vt:lpstr>Flowchart of Proposed Solution:</vt:lpstr>
      <vt:lpstr>Time and Space Complexity:</vt:lpstr>
      <vt:lpstr>Strength of the Proposed solution:</vt:lpstr>
      <vt:lpstr>Limitations of the proposed solution:</vt:lpstr>
      <vt:lpstr>References:</vt:lpstr>
    </vt:vector>
  </TitlesOfParts>
  <Company>Deftones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E-library Management System</dc:title>
  <dc:creator>Manish Pyakurel</dc:creator>
  <cp:lastModifiedBy>Manish Pyakurel</cp:lastModifiedBy>
  <cp:revision>2</cp:revision>
  <dcterms:created xsi:type="dcterms:W3CDTF">2024-03-04T13:12:51Z</dcterms:created>
  <dcterms:modified xsi:type="dcterms:W3CDTF">2024-03-04T15:51:32Z</dcterms:modified>
</cp:coreProperties>
</file>

<file path=docProps/thumbnail.jpeg>
</file>